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a55c6095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a55c6095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a55c6095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a55c6095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a55c6095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4a55c6095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a55c6095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4a55c6095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a55c6095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a55c6095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a55c6095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a55c6095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375c0847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375c0847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a55c6095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a55c6095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a55c6095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a55c6095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a55c6095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a55c6095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a55c609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a55c609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a55c6095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a55c6095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a55c6095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a55c6095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375c084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375c084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375c0847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375c0847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a55c6095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a55c6095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e1feedc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e1feedc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e1feedcf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3e1feedcf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e1feedcf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3e1feedcf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e1feedcf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e1feedcf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e1feedcf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3e1feedcf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4a55c6095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4a55c6095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3e1feedcf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3e1feedcf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e1feedcf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3e1feedcf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3e1feedcf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3e1feedcf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375c0847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375c0847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375c0847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375c0847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375c0847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375c0847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375c0847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375c0847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375c0847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375c0847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375c0847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375c0847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4c83dc327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4c83dc327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a55c6095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4a55c6095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58de3685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58de3685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58de3685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58de3685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58de3685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58de3685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58de3685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58de3685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558de3685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558de3685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58de3685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58de3685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58de3685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58de3685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58de3685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58de3685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4c83dc32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4c83dc32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c83dc327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4c83dc327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4a55c6095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4a55c6095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4a55c6095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4a55c6095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a55c6095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a55c6095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a55c6095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a55c6095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a55c6095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a55c6095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Jaffer Sathik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23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6675"/>
            <a:ext cx="9143998" cy="535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418" y="0"/>
            <a:ext cx="59851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675"/>
            <a:ext cx="9594495" cy="49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</a:t>
            </a:r>
            <a:endParaRPr/>
          </a:p>
        </p:txBody>
      </p:sp>
      <p:sp>
        <p:nvSpPr>
          <p:cNvPr id="201" name="Google Shape;201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/>
        </p:nvSpPr>
        <p:spPr>
          <a:xfrm>
            <a:off x="0" y="0"/>
            <a:ext cx="9144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##### Python installation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https://www.python.org/downloads/release/python-3120/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–version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#####  Installing packages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 install jupyter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 install pandas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 install numpy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 install matplotlib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 install </a:t>
            </a:r>
            <a:r>
              <a:rPr lang="en"/>
              <a:t>scikit-learn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##### To run jupyter notebook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212" name="Google Shape;212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-61700"/>
            <a:ext cx="8420777" cy="52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377"/>
            <a:ext cx="9144000" cy="5090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12" y="0"/>
            <a:ext cx="85887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492"/>
            <a:ext cx="9144000" cy="5060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20"/>
            <a:ext cx="9143999" cy="5107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3375"/>
            <a:ext cx="9515729" cy="49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772"/>
            <a:ext cx="9143999" cy="4687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169"/>
            <a:ext cx="9144001" cy="5037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320"/>
            <a:ext cx="9143999" cy="5092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Squared Error</a:t>
            </a:r>
            <a:endParaRPr/>
          </a:p>
        </p:txBody>
      </p:sp>
      <p:sp>
        <p:nvSpPr>
          <p:cNvPr id="273" name="Google Shape;27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288" y="1478450"/>
            <a:ext cx="5400675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2507"/>
            <a:ext cx="9144000" cy="4198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2511"/>
            <a:ext cx="9143999" cy="4018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404813"/>
            <a:ext cx="8686800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3" y="4763"/>
            <a:ext cx="9096375" cy="51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3" y="47625"/>
            <a:ext cx="9020175" cy="5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315" name="Google Shape;315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(Binary Classification)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771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5" y="109500"/>
            <a:ext cx="92097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0606"/>
            <a:ext cx="9144001" cy="4022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6692"/>
            <a:ext cx="9144001" cy="4270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36" y="0"/>
            <a:ext cx="77605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512"/>
            <a:ext cx="9144001" cy="509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847"/>
            <a:ext cx="9144001" cy="4603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6219"/>
            <a:ext cx="9144000" cy="4731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7349"/>
            <a:ext cx="9144001" cy="4388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400" y="4263219"/>
            <a:ext cx="2819326" cy="4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8973" y="1152475"/>
            <a:ext cx="284202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4475" y="2085300"/>
            <a:ext cx="2682950" cy="4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8984" y="2926423"/>
            <a:ext cx="299398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0"/>
          <p:cNvSpPr txBox="1"/>
          <p:nvPr/>
        </p:nvSpPr>
        <p:spPr>
          <a:xfrm>
            <a:off x="8293025" y="1390400"/>
            <a:ext cx="128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0.90</a:t>
            </a:r>
            <a:endParaRPr b="1" sz="1800">
              <a:solidFill>
                <a:schemeClr val="dk2"/>
              </a:solidFill>
            </a:endParaRPr>
          </a:p>
        </p:txBody>
      </p:sp>
      <p:cxnSp>
        <p:nvCxnSpPr>
          <p:cNvPr id="384" name="Google Shape;384;p60"/>
          <p:cNvCxnSpPr>
            <a:endCxn id="383" idx="1"/>
          </p:cNvCxnSpPr>
          <p:nvPr/>
        </p:nvCxnSpPr>
        <p:spPr>
          <a:xfrm>
            <a:off x="7893725" y="1601750"/>
            <a:ext cx="399300" cy="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60"/>
          <p:cNvCxnSpPr>
            <a:stCxn id="383" idx="1"/>
            <a:endCxn id="383" idx="1"/>
          </p:cNvCxnSpPr>
          <p:nvPr/>
        </p:nvCxnSpPr>
        <p:spPr>
          <a:xfrm>
            <a:off x="8293025" y="16212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60"/>
          <p:cNvCxnSpPr>
            <a:endCxn id="383" idx="1"/>
          </p:cNvCxnSpPr>
          <p:nvPr/>
        </p:nvCxnSpPr>
        <p:spPr>
          <a:xfrm>
            <a:off x="7963925" y="1601750"/>
            <a:ext cx="329100" cy="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60"/>
          <p:cNvCxnSpPr/>
          <p:nvPr/>
        </p:nvCxnSpPr>
        <p:spPr>
          <a:xfrm>
            <a:off x="7846225" y="1601738"/>
            <a:ext cx="399300" cy="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60"/>
          <p:cNvCxnSpPr>
            <a:endCxn id="383" idx="1"/>
          </p:cNvCxnSpPr>
          <p:nvPr/>
        </p:nvCxnSpPr>
        <p:spPr>
          <a:xfrm>
            <a:off x="7893725" y="1554650"/>
            <a:ext cx="399300" cy="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60"/>
          <p:cNvCxnSpPr/>
          <p:nvPr/>
        </p:nvCxnSpPr>
        <p:spPr>
          <a:xfrm flipH="1" rot="10800000">
            <a:off x="7882000" y="1496075"/>
            <a:ext cx="246600" cy="16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60"/>
          <p:cNvCxnSpPr>
            <a:endCxn id="383" idx="1"/>
          </p:cNvCxnSpPr>
          <p:nvPr/>
        </p:nvCxnSpPr>
        <p:spPr>
          <a:xfrm>
            <a:off x="7870325" y="1472450"/>
            <a:ext cx="422700" cy="14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44875"/>
            <a:ext cx="8832300" cy="24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9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9144002" cy="521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